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22.7</c:v>
                </c:pt>
                <c:pt idx="1">
                  <c:v>46.9</c:v>
                </c:pt>
                <c:pt idx="2">
                  <c:v>54.9</c:v>
                </c:pt>
                <c:pt idx="3">
                  <c:v>47.7</c:v>
                </c:pt>
                <c:pt idx="4">
                  <c:v>52.4</c:v>
                </c:pt>
                <c:pt idx="5">
                  <c:v>52</c:v>
                </c:pt>
                <c:pt idx="6">
                  <c:v>32</c:v>
                </c:pt>
                <c:pt idx="7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4.2</c:v>
                </c:pt>
                <c:pt idx="1">
                  <c:v>0.7</c:v>
                </c:pt>
                <c:pt idx="2">
                  <c:v>1</c:v>
                </c:pt>
                <c:pt idx="3">
                  <c:v>1.1000000000000001</c:v>
                </c:pt>
                <c:pt idx="4">
                  <c:v>0.5</c:v>
                </c:pt>
                <c:pt idx="5">
                  <c:v>0.7</c:v>
                </c:pt>
                <c:pt idx="6">
                  <c:v>0.4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8</c:v>
                </c:pt>
                <c:pt idx="1">
                  <c:v>8.6</c:v>
                </c:pt>
                <c:pt idx="2">
                  <c:v>6.7</c:v>
                </c:pt>
                <c:pt idx="3">
                  <c:v>1</c:v>
                </c:pt>
                <c:pt idx="4">
                  <c:v>1.5</c:v>
                </c:pt>
                <c:pt idx="5">
                  <c:v>2.2000000000000002</c:v>
                </c:pt>
                <c:pt idx="6">
                  <c:v>26.2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45.2</c:v>
                </c:pt>
                <c:pt idx="1">
                  <c:v>43.8</c:v>
                </c:pt>
                <c:pt idx="2">
                  <c:v>37.4</c:v>
                </c:pt>
                <c:pt idx="3">
                  <c:v>50.2</c:v>
                </c:pt>
                <c:pt idx="4">
                  <c:v>45.6</c:v>
                </c:pt>
                <c:pt idx="5">
                  <c:v>45.1</c:v>
                </c:pt>
                <c:pt idx="6">
                  <c:v>41.4</c:v>
                </c:pt>
                <c:pt idx="7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1517.9</c:v>
                </c:pt>
                <c:pt idx="1">
                  <c:v>267.5</c:v>
                </c:pt>
                <c:pt idx="2">
                  <c:v>628.20000000000005</c:v>
                </c:pt>
                <c:pt idx="3">
                  <c:v>335.7</c:v>
                </c:pt>
                <c:pt idx="4">
                  <c:v>297.89999999999998</c:v>
                </c:pt>
                <c:pt idx="5">
                  <c:v>521.6</c:v>
                </c:pt>
                <c:pt idx="6">
                  <c:v>2860.5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1033.4000000000001</c:v>
                </c:pt>
                <c:pt idx="1">
                  <c:v>1503.3</c:v>
                </c:pt>
                <c:pt idx="2">
                  <c:v>1760.1</c:v>
                </c:pt>
                <c:pt idx="3">
                  <c:v>512.4</c:v>
                </c:pt>
                <c:pt idx="4">
                  <c:v>2873.7</c:v>
                </c:pt>
                <c:pt idx="5">
                  <c:v>370.5</c:v>
                </c:pt>
                <c:pt idx="6">
                  <c:v>223.8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12.2</c:v>
                </c:pt>
                <c:pt idx="1">
                  <c:v>61.5</c:v>
                </c:pt>
                <c:pt idx="2">
                  <c:v>54.1</c:v>
                </c:pt>
                <c:pt idx="3">
                  <c:v>53.4</c:v>
                </c:pt>
                <c:pt idx="4">
                  <c:v>63.9</c:v>
                </c:pt>
                <c:pt idx="5">
                  <c:v>56.4</c:v>
                </c:pt>
                <c:pt idx="6">
                  <c:v>72.599999999999994</c:v>
                </c:pt>
                <c:pt idx="7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17.5</c:v>
                </c:pt>
                <c:pt idx="1">
                  <c:v>38.5</c:v>
                </c:pt>
                <c:pt idx="2">
                  <c:v>45.9</c:v>
                </c:pt>
                <c:pt idx="3">
                  <c:v>46.6</c:v>
                </c:pt>
                <c:pt idx="4">
                  <c:v>36.1</c:v>
                </c:pt>
                <c:pt idx="5">
                  <c:v>43.6</c:v>
                </c:pt>
                <c:pt idx="6">
                  <c:v>27.4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5132.7</c:v>
                </c:pt>
                <c:pt idx="1">
                  <c:v>208.5</c:v>
                </c:pt>
                <c:pt idx="2">
                  <c:v>815.1</c:v>
                </c:pt>
                <c:pt idx="3">
                  <c:v>184.3</c:v>
                </c:pt>
                <c:pt idx="4">
                  <c:v>304.2</c:v>
                </c:pt>
                <c:pt idx="5">
                  <c:v>1396.6</c:v>
                </c:pt>
                <c:pt idx="6">
                  <c:v>235.8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 на неё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187E-4"/>
                  <c:y val="-1.644007301855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61.8</c:v>
                </c:pt>
                <c:pt idx="1">
                  <c:v>45.4</c:v>
                </c:pt>
                <c:pt idx="2">
                  <c:v>45.3</c:v>
                </c:pt>
                <c:pt idx="3">
                  <c:v>40.4</c:v>
                </c:pt>
                <c:pt idx="4">
                  <c:v>53.6</c:v>
                </c:pt>
                <c:pt idx="5">
                  <c:v>44.7</c:v>
                </c:pt>
                <c:pt idx="6">
                  <c:v>44.6</c:v>
                </c:pt>
                <c:pt idx="7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99-4F81-9C7D-9EF96F872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 и продукты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33133146492281E-3"/>
                  <c:y val="-3.0502138789744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99-4F81-9C7D-9EF96F8727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248587570621469E-3"/>
                  <c:y val="-8.1475628695204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9.6999999999999993</c:v>
                </c:pt>
                <c:pt idx="1">
                  <c:v>10.6</c:v>
                </c:pt>
                <c:pt idx="2">
                  <c:v>4.8</c:v>
                </c:pt>
                <c:pt idx="3">
                  <c:v>6.9</c:v>
                </c:pt>
                <c:pt idx="4">
                  <c:v>3.6</c:v>
                </c:pt>
                <c:pt idx="5">
                  <c:v>4.5</c:v>
                </c:pt>
                <c:pt idx="6">
                  <c:v>24.1</c:v>
                </c:pt>
                <c:pt idx="7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99-4F81-9C7D-9EF96F8727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Транспорт, связь, предметы снабжения и прочее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7681660899654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9-4F81-9C7D-9EF96F872783}"/>
                </c:ext>
              </c:extLst>
            </c:dLbl>
            <c:dLbl>
              <c:idx val="2"/>
              <c:layout>
                <c:manualLayout>
                  <c:x val="2.8248587570620953E-3"/>
                  <c:y val="-1.6608996539792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9-4F81-9C7D-9EF96F872783}"/>
                </c:ext>
              </c:extLst>
            </c:dLbl>
            <c:dLbl>
              <c:idx val="5"/>
              <c:layout>
                <c:manualLayout>
                  <c:x val="-8.4745762711864406E-3"/>
                  <c:y val="-1.937716262975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B5-48A7-91ED-FB89B08EBE1A}"/>
                </c:ext>
              </c:extLst>
            </c:dLbl>
            <c:dLbl>
              <c:idx val="7"/>
              <c:layout>
                <c:manualLayout>
                  <c:x val="5.6497175141242938E-3"/>
                  <c:y val="-1.107266435986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2.2000000000000002</c:v>
                </c:pt>
                <c:pt idx="1">
                  <c:v>3.8</c:v>
                </c:pt>
                <c:pt idx="2">
                  <c:v>2.6</c:v>
                </c:pt>
                <c:pt idx="3">
                  <c:v>4.7</c:v>
                </c:pt>
                <c:pt idx="4">
                  <c:v>4.9000000000000004</c:v>
                </c:pt>
                <c:pt idx="5">
                  <c:v>4.0999999999999996</c:v>
                </c:pt>
                <c:pt idx="6">
                  <c:v>2.8</c:v>
                </c:pt>
                <c:pt idx="7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99-4F81-9C7D-9EF96F8727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1.38408304498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99-4F81-9C7D-9EF96F87278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99-4F81-9C7D-9EF96F87278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99-4F81-9C7D-9EF96F87278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99-4F81-9C7D-9EF96F87278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99-4F81-9C7D-9EF96F87278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99-4F81-9C7D-9EF96F87278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99-4F81-9C7D-9EF96F872783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2.8</c:v>
                </c:pt>
                <c:pt idx="1">
                  <c:v>40.200000000000003</c:v>
                </c:pt>
                <c:pt idx="2">
                  <c:v>47.3</c:v>
                </c:pt>
                <c:pt idx="3">
                  <c:v>48</c:v>
                </c:pt>
                <c:pt idx="4">
                  <c:v>37.9</c:v>
                </c:pt>
                <c:pt idx="5">
                  <c:v>46.7</c:v>
                </c:pt>
                <c:pt idx="6">
                  <c:v>28.5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99-4F81-9C7D-9EF96F87278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Субсидии организациям, трансферты другим бюджетам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1.38412663814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271186440677971E-2"/>
                      <c:h val="4.6505190311418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F99-4F81-9C7D-9EF96F87278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2.768166089965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99-4F81-9C7D-9EF96F872783}"/>
                </c:ext>
              </c:extLst>
            </c:dLbl>
            <c:dLbl>
              <c:idx val="1"/>
              <c:layout>
                <c:manualLayout>
                  <c:x val="0"/>
                  <c:y val="-2.214532871972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F99-4F81-9C7D-9EF96F872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819456"/>
        <c:axId val="28788992"/>
      </c:barChart>
      <c:valAx>
        <c:axId val="28788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819456"/>
        <c:crosses val="autoZero"/>
        <c:crossBetween val="between"/>
        <c:majorUnit val="20"/>
        <c:minorUnit val="20"/>
      </c:valAx>
      <c:catAx>
        <c:axId val="2881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788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3759550990382272"/>
          <c:w val="0.97576560345211083"/>
          <c:h val="0.26240449009617745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01.04.2022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1221.5</c:v>
                </c:pt>
                <c:pt idx="1">
                  <c:v>1220.3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01.04.2022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0848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9173382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30398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35 916,0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35 916,0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-1 847,9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35 165,7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35 165,7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8 169,7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-1 839,4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4415496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4973113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27315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4 820,3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(65,6)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(55,5)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2 522,8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2 860,5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4 700,4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(65,1)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(54,8)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2 522,8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2 860,5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7 223,2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(59,9)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(56,2)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(43,7)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75,1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81,6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5232494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6871644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0424521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1128376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09990"/>
              </p:ext>
            </p:extLst>
          </p:nvPr>
        </p:nvGraphicFramePr>
        <p:xfrm>
          <a:off x="107504" y="51470"/>
          <a:ext cx="8928989" cy="496226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7 714,9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(93,2)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7 746,9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(93,6)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561,3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530,3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(6,4)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7 614,2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7 643,5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93,6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8 149,0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81,1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106,7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31172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4.2022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8920</TotalTime>
  <Words>961</Words>
  <Application>Microsoft Office PowerPoint</Application>
  <PresentationFormat>Экран (16:9)</PresentationFormat>
  <Paragraphs>510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 Анатольевич</cp:lastModifiedBy>
  <cp:revision>477</cp:revision>
  <cp:lastPrinted>2022-04-15T09:16:43Z</cp:lastPrinted>
  <dcterms:created xsi:type="dcterms:W3CDTF">2013-10-16T05:53:51Z</dcterms:created>
  <dcterms:modified xsi:type="dcterms:W3CDTF">2022-05-18T11:31:06Z</dcterms:modified>
</cp:coreProperties>
</file>